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0A842-7886-46D9-8B0A-8D3B40AA6BF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5A7C5-C39E-4BA0-A356-8C8C95BB7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3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48F0D-8DDB-4FDE-9914-C6A398BE2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FCB399-8BE6-4845-9D41-73C8874FB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99BE4-006F-4EF3-A068-BA8872E9F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CC4D0-FCB5-4005-AB41-4733F37D6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01F1C-EA7D-4E84-A88C-0043245D5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1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086FE-58C6-408A-AB43-42A0DB192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103C44-D72E-4F26-B22E-69C262E467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758E4-66AE-4280-A781-9510D1EB8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7449F-3B9C-4D26-A5C0-A0CC9F11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BCBFB-3452-4C0E-B27B-6037037FF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0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C59AC7-1C68-4F0D-9BBB-904B99273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34D5BC-043C-424D-8BFD-F266E9E09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6E378-A152-4017-BA7F-F8AE06E5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B301A-5D6D-4710-BAD6-1BAF330BF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5BB41-D554-40F7-BF06-7699DB747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9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BEB55-70C1-4523-8186-524BE4D10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2472C-CAF8-4530-9EF0-B7638FF8C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95DB9-08A2-430D-98E2-D2B640A7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8A938-005E-456B-A734-06EB67910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3FD05-CF91-4AD3-961F-F14B5A434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8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A71EA-3187-482F-8BBA-2B8B0DB9F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C6E23-9CB5-432A-8A43-C54BCBEA3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CF336-1EB3-4B86-8FB9-F6DC8F2B9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D333D-1BD7-4A81-A911-BA41C6301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A08D-5777-4A4B-A552-CC4384B45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5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CFB01-35C7-4A96-BE3A-2FF6DB1C6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39F7A-90BA-479F-8BB4-AE7EFA057D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D890F-2932-4F80-8338-989A23C09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65CAF0-1F86-4758-B8AA-F70DC66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A62188-CCDF-41D5-B816-CB3C288FA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2CA7E-ADCC-4FA6-B115-4B9D1BD7D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8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3BA7D-E3A7-4243-9B25-F300DBE65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BE2A38-8204-4E7F-A73A-484562670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E824A2-E8E5-45F0-B050-17D983B5E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DFCE00-DC8C-4E49-A67C-73DEFA50F9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DA6D9F-CD73-479B-A582-C5E8BA0D99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9A044E-B2B6-4C41-9AE8-E3FB6AF42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728276-131D-4DD5-8F02-DA79318C9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24EF3E-7EC1-4BF7-9ABE-1210031A5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FD62F-90B8-4D4E-906C-1215DC333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4BD28-F743-41A0-836D-4C99378A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58FB0C-ABE0-4117-8201-3F0F3C86F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710F71-FE09-4D4E-BC85-094151871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4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E7C5C3-49D8-4B76-A7FA-D330B102A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53638F-0EF2-4A8B-899F-629A97D5D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DDB86-ED58-4332-97C7-0F7C006C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24056-49FA-41B4-B650-28513F440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11B7C-5048-436D-B4CF-A0A12E509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30D71B-B6D5-4672-8597-5D1936782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BF422-B45F-430B-9509-7A179B0C0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5E7D8-EF99-4939-92BB-8CF974208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E357F-85B3-4662-A218-684549E55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4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3D274-CAC3-4704-B38C-164043C7B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ECC932-CB2E-4DE4-A0DC-6AF76B000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BC04B-2AA6-4CED-B0AA-177C45C21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3DA01-85F2-48C8-8D2C-6CF22108D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50264-2B4E-4FF6-80ED-214DD8C18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AF0E3-D838-4150-AB1F-D6520DB5D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54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3E9626-6FA2-4A61-BB92-E0373EA0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F9914-05A0-47F6-80E0-658B9FD2C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486EA-CEC5-49B1-B3D3-E32FDCD55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3ACC3-F79B-4972-9621-5CA71A5B0BF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22854-C39B-432C-8137-680A83472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ADA8A-BC85-4803-8BB4-722444AC26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17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0D629-0B17-4F63-9645-B22DD6A5B6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D96783-352F-4147-841A-97AF405227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blurry image of two men standing in a hallway&#10;&#10;Description automatically generated">
            <a:extLst>
              <a:ext uri="{FF2B5EF4-FFF2-40B4-BE49-F238E27FC236}">
                <a16:creationId xmlns:a16="http://schemas.microsoft.com/office/drawing/2014/main" id="{699E8B8A-F8BE-4CFE-91D3-ABBF38095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7332"/>
            <a:ext cx="12175121" cy="75526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5F8966-B4E9-4284-A8B8-DDE61B8A2726}"/>
              </a:ext>
            </a:extLst>
          </p:cNvPr>
          <p:cNvSpPr txBox="1"/>
          <p:nvPr/>
        </p:nvSpPr>
        <p:spPr>
          <a:xfrm>
            <a:off x="5376333" y="1751617"/>
            <a:ext cx="6519965" cy="3816429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Thursday, March 13, 2025  |  10:00 AM</a:t>
            </a:r>
          </a:p>
          <a:p>
            <a:endParaRPr lang="en-US" b="1" dirty="0"/>
          </a:p>
          <a:p>
            <a:r>
              <a:rPr lang="en-US" sz="3200" dirty="0"/>
              <a:t>Title: 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 Human Factors In Cryptography</a:t>
            </a:r>
            <a:endParaRPr lang="en-US" sz="2800" b="0" i="0" dirty="0">
              <a:solidFill>
                <a:srgbClr val="333333"/>
              </a:solidFill>
              <a:effectLst/>
            </a:endParaRPr>
          </a:p>
          <a:p>
            <a:endParaRPr lang="en-US" sz="2000" dirty="0">
              <a:solidFill>
                <a:srgbClr val="333333"/>
              </a:solidFill>
              <a:latin typeface="Roboto Condensed" panose="02000000000000000000" pitchFamily="2" charset="0"/>
            </a:endParaRPr>
          </a:p>
          <a:p>
            <a:r>
              <a:rPr lang="en-US" sz="2400" b="1" dirty="0"/>
              <a:t>Ivana </a:t>
            </a:r>
            <a:r>
              <a:rPr lang="en-US" sz="2400" b="1" dirty="0" err="1"/>
              <a:t>Trummova</a:t>
            </a:r>
            <a:r>
              <a:rPr lang="en-US" sz="2400" b="1" dirty="0"/>
              <a:t>, Ph.D. candidate</a:t>
            </a:r>
          </a:p>
          <a:p>
            <a:r>
              <a:rPr lang="en-US" sz="2400" b="0" i="0" dirty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Czech Technical University (CTU) </a:t>
            </a:r>
            <a:r>
              <a:rPr lang="en-US" sz="2400" b="0" i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in Prague</a:t>
            </a:r>
            <a:br>
              <a:rPr lang="en-US" sz="2400" b="0" i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</a:br>
            <a:r>
              <a:rPr lang="en-US" sz="2400" b="0" i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Czech 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Republic  </a:t>
            </a:r>
            <a:endParaRPr lang="en-US" sz="2400" b="1" dirty="0"/>
          </a:p>
          <a:p>
            <a:endParaRPr lang="en-US" sz="2400" b="1" i="0" dirty="0">
              <a:solidFill>
                <a:srgbClr val="333333"/>
              </a:solidFill>
              <a:effectLst/>
              <a:latin typeface="Roboto Condensed" panose="02000000000000000000" pitchFamily="2" charset="0"/>
            </a:endParaRPr>
          </a:p>
          <a:p>
            <a:endParaRPr lang="en-US" sz="2400" b="0" i="0" dirty="0">
              <a:solidFill>
                <a:srgbClr val="333333"/>
              </a:solidFill>
              <a:effectLst/>
              <a:latin typeface="Roboto Condensed" panose="02000000000000000000" pitchFamily="2" charset="0"/>
            </a:endParaRPr>
          </a:p>
          <a:p>
            <a:endParaRPr lang="en-US" sz="1600" i="1" dirty="0"/>
          </a:p>
          <a:p>
            <a:pPr algn="ctr"/>
            <a:r>
              <a:rPr lang="en-US" i="1" dirty="0"/>
              <a:t>https://researchseminars.org/</a:t>
            </a:r>
          </a:p>
        </p:txBody>
      </p:sp>
    </p:spTree>
    <p:extLst>
      <p:ext uri="{BB962C8B-B14F-4D97-AF65-F5344CB8AC3E}">
        <p14:creationId xmlns:p14="http://schemas.microsoft.com/office/powerpoint/2010/main" val="2600799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F66C1954AE742BBD01A9DB0CD1D5F" ma:contentTypeVersion="18" ma:contentTypeDescription="Create a new document." ma:contentTypeScope="" ma:versionID="4266832528e98fefe404d48ede1d3a12">
  <xsd:schema xmlns:xsd="http://www.w3.org/2001/XMLSchema" xmlns:xs="http://www.w3.org/2001/XMLSchema" xmlns:p="http://schemas.microsoft.com/office/2006/metadata/properties" xmlns:ns3="8af187e9-bf41-49bf-8e2b-02ea464fc16d" xmlns:ns4="fd59aae8-addd-4fcc-a962-c9b73f6a9e17" targetNamespace="http://schemas.microsoft.com/office/2006/metadata/properties" ma:root="true" ma:fieldsID="2f7fa025fce3e67e0be8785788fab8a2" ns3:_="" ns4:_="">
    <xsd:import namespace="8af187e9-bf41-49bf-8e2b-02ea464fc16d"/>
    <xsd:import namespace="fd59aae8-addd-4fcc-a962-c9b73f6a9e1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f187e9-bf41-49bf-8e2b-02ea464fc1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59aae8-addd-4fcc-a962-c9b73f6a9e1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af187e9-bf41-49bf-8e2b-02ea464fc16d" xsi:nil="true"/>
  </documentManagement>
</p:properties>
</file>

<file path=customXml/itemProps1.xml><?xml version="1.0" encoding="utf-8"?>
<ds:datastoreItem xmlns:ds="http://schemas.openxmlformats.org/officeDocument/2006/customXml" ds:itemID="{AE87BD81-3473-4F06-A773-A4B50110B0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f187e9-bf41-49bf-8e2b-02ea464fc16d"/>
    <ds:schemaRef ds:uri="fd59aae8-addd-4fcc-a962-c9b73f6a9e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63781F-4048-4486-82EF-AFCC0F90C3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BFB303-A374-40F5-A80E-1ACCF05C7080}">
  <ds:schemaRefs>
    <ds:schemaRef ds:uri="8af187e9-bf41-49bf-8e2b-02ea464fc16d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fd59aae8-addd-4fcc-a962-c9b73f6a9e1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 Condensed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Zachary Greathouse</dc:creator>
  <cp:lastModifiedBy>Maria Provost</cp:lastModifiedBy>
  <cp:revision>13</cp:revision>
  <cp:lastPrinted>2025-02-11T20:49:53Z</cp:lastPrinted>
  <dcterms:created xsi:type="dcterms:W3CDTF">2024-08-19T17:28:21Z</dcterms:created>
  <dcterms:modified xsi:type="dcterms:W3CDTF">2025-02-11T21:01:32Z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0x010100F36F66C1954AE742BBD01A9DB0CD1D5F</vt:lpwstr>
  </property>
</Properties>
</file>